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1B582-0BF8-4027-A478-A4CD3E035FDE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3F060-61E3-4D1A-9C11-443195B94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55CD2-F94D-4F19-84B7-73A11C1136BF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EC143-190B-4271-8F17-C5E342A4D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DDFB5-45BB-4B1C-929E-3739BD311862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884F1-C433-4EE0-9F98-8D8EB99B8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32E15-7BF6-49CA-9857-A73CD8B0ADC1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0AB0C-A15C-4515-93FB-31C46BC60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A2530-780C-4C29-9126-056654DAF65F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DB5F-87D9-4A6D-9DCB-82A3F2645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2E4AE-5FAE-45A8-8228-787ACD75D98D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1410-E5FC-4FB6-A220-5BA010BD6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93327-E8FA-4412-8CBF-5E27767921F9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F8BB-02FC-460B-9D55-AAFFBD431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AC6AA-775F-49CB-87A3-3401FEBB7F4C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ECFA-F8DB-46C6-8F60-D218E4543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E304-8030-4C37-9B5A-00928ECB3D1E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005F-28FD-4EFC-BA2D-F3969BBEA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2A81-236B-4A05-9C2D-C3293697DD2F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74C7-8DB4-43CD-BBAC-7971D1B98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267E8-A226-4239-A938-FD0F42B15912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E3E61-2990-444A-8927-76EAF3CEA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5B43E1-BB4A-48E1-918E-E80F025E853F}" type="datetimeFigureOut">
              <a:rPr lang="ru-RU"/>
              <a:pPr>
                <a:defRPr/>
              </a:pPr>
              <a:t>01.04.2017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F747E0-80FA-47BC-8640-C7594C1BB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Дилемма: 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курить или не курить?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6" name="Picture 4" descr="ро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Никотин заставляет сердце работать: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Более интенсивно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Медленнее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Не влияет на работу сердца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i="1" smtClean="0"/>
              <a:t>Более интенсивно, что ведет к износу сердечной мышцы.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Кровеносное давление при курении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Повышается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Понижается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Не изменяется</a:t>
            </a:r>
          </a:p>
          <a:p>
            <a:pPr eaLnBrk="1" hangingPunct="1"/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i="1" smtClean="0"/>
              <a:t>Повышается: кровеносные сосуды сжимаются, вынуждая сердце работать с большей нагрузкой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Курение влияет на костную систему: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Да</a:t>
            </a:r>
          </a:p>
          <a:p>
            <a:pPr eaLnBrk="1" hangingPunct="1"/>
            <a:r>
              <a:rPr lang="ru-RU" smtClean="0"/>
              <a:t>Нет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i="1" smtClean="0"/>
              <a:t>Да. Курение способствует развитию остеопороза – болезни истончения костей из-за потери костной массы.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Ежегодно по причине курения умирают: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Более 2 млн. человек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Более 3,5 млн. человек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Более 5 млн. человек</a:t>
            </a:r>
          </a:p>
          <a:p>
            <a:pPr eaLnBrk="1" hangingPunct="1"/>
            <a:endParaRPr lang="ru-RU" smtClean="0"/>
          </a:p>
          <a:p>
            <a:pPr algn="ctr" eaLnBrk="1" hangingPunct="1">
              <a:buFont typeface="Arial" charset="0"/>
              <a:buNone/>
            </a:pPr>
            <a:endParaRPr lang="ru-RU" i="1" smtClean="0"/>
          </a:p>
          <a:p>
            <a:pPr algn="ctr" eaLnBrk="1" hangingPunct="1">
              <a:buFont typeface="Arial" charset="0"/>
              <a:buNone/>
            </a:pPr>
            <a:r>
              <a:rPr lang="ru-RU" i="1" smtClean="0"/>
              <a:t>Более 5 млн. человек</a:t>
            </a:r>
          </a:p>
          <a:p>
            <a:pPr algn="ctr" eaLnBrk="1" hangingPunct="1">
              <a:buFont typeface="Arial" charset="0"/>
              <a:buNone/>
            </a:pPr>
            <a:endParaRPr 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Курение способствует расщеплению пищи в желудке и помогает похудеть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Нет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i="1" smtClean="0"/>
              <a:t>Нет. Во время курения стимулируется секреция соляной кислоты в желудке. Она разъедает его защитный слой, и способствует возникновению язвы.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algn="ctr" eaLnBrk="1" hangingPunct="1"/>
            <a:endParaRPr 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Социологический опрос.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Куришь ли ты?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вы считаете, по какой причине подростки начинают курить?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 компанию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Заставляют друзья (а то не будем общаться)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Назло родителям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 хотят выглядеть хуже своих друзей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Боятся показаться «белой вороной»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Курение успокаивает нервы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Желают казаться взрослыми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Социологический опрос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Arial" charset="0"/>
              </a:rPr>
              <a:t>Опрошено </a:t>
            </a:r>
            <a:r>
              <a:rPr lang="ru-RU" b="1" dirty="0" smtClean="0">
                <a:latin typeface="Arial" charset="0"/>
              </a:rPr>
              <a:t>46 </a:t>
            </a:r>
            <a:r>
              <a:rPr lang="ru-RU" b="1" dirty="0" smtClean="0">
                <a:latin typeface="Arial" charset="0"/>
              </a:rPr>
              <a:t>чел.</a:t>
            </a:r>
          </a:p>
          <a:p>
            <a:pPr eaLnBrk="1" hangingPunct="1"/>
            <a:r>
              <a:rPr lang="ru-RU" b="1" dirty="0" smtClean="0">
                <a:latin typeface="Arial" charset="0"/>
              </a:rPr>
              <a:t>Курит 6 чел (</a:t>
            </a:r>
            <a:r>
              <a:rPr lang="ru-RU" b="1" dirty="0" smtClean="0">
                <a:latin typeface="Arial" charset="0"/>
              </a:rPr>
              <a:t>13%)</a:t>
            </a:r>
            <a:endParaRPr lang="ru-RU" b="1" dirty="0" smtClean="0">
              <a:latin typeface="Arial" charset="0"/>
            </a:endParaRPr>
          </a:p>
          <a:p>
            <a:pPr eaLnBrk="1" hangingPunct="1"/>
            <a:r>
              <a:rPr lang="ru-RU" sz="2400" dirty="0" smtClean="0">
                <a:latin typeface="Arial" charset="0"/>
              </a:rPr>
              <a:t>За компанию – </a:t>
            </a:r>
            <a:r>
              <a:rPr lang="ru-RU" sz="2400" dirty="0" smtClean="0">
                <a:latin typeface="Arial" charset="0"/>
              </a:rPr>
              <a:t>20 чел (43,5%)</a:t>
            </a:r>
            <a:endParaRPr lang="ru-RU" sz="2400" dirty="0" smtClean="0">
              <a:latin typeface="Arial" charset="0"/>
            </a:endParaRPr>
          </a:p>
          <a:p>
            <a:pPr eaLnBrk="1" hangingPunct="1"/>
            <a:r>
              <a:rPr lang="ru-RU" sz="2400" dirty="0" smtClean="0">
                <a:latin typeface="Arial" charset="0"/>
              </a:rPr>
              <a:t>Желают казаться взрослыми – </a:t>
            </a:r>
            <a:r>
              <a:rPr lang="ru-RU" sz="2400" dirty="0" smtClean="0">
                <a:latin typeface="Arial" charset="0"/>
              </a:rPr>
              <a:t>9чел(19,5%)</a:t>
            </a:r>
            <a:endParaRPr lang="ru-RU" sz="2400" dirty="0" smtClean="0">
              <a:latin typeface="Arial" charset="0"/>
            </a:endParaRPr>
          </a:p>
          <a:p>
            <a:pPr eaLnBrk="1" hangingPunct="1"/>
            <a:r>
              <a:rPr lang="ru-RU" sz="2400" dirty="0" smtClean="0">
                <a:latin typeface="Arial" charset="0"/>
              </a:rPr>
              <a:t>Курение успокаивает нервы – </a:t>
            </a:r>
            <a:r>
              <a:rPr lang="ru-RU" sz="2400" dirty="0" smtClean="0">
                <a:latin typeface="Arial" charset="0"/>
              </a:rPr>
              <a:t>12чел(26%)</a:t>
            </a:r>
            <a:endParaRPr lang="ru-RU" sz="2400" dirty="0" smtClean="0">
              <a:latin typeface="Arial" charset="0"/>
            </a:endParaRPr>
          </a:p>
          <a:p>
            <a:pPr eaLnBrk="1" hangingPunct="1"/>
            <a:r>
              <a:rPr lang="ru-RU" sz="2400" dirty="0" smtClean="0">
                <a:latin typeface="Arial" charset="0"/>
              </a:rPr>
              <a:t>Бояться показаться «белой вороной</a:t>
            </a:r>
            <a:r>
              <a:rPr lang="ru-RU" sz="2400" dirty="0" smtClean="0">
                <a:latin typeface="Arial" charset="0"/>
              </a:rPr>
              <a:t>» - 5чел(11%)</a:t>
            </a:r>
            <a:endParaRPr lang="ru-RU" sz="2400" dirty="0" smtClean="0">
              <a:latin typeface="Arial" charset="0"/>
            </a:endParaRPr>
          </a:p>
          <a:p>
            <a:pPr eaLnBrk="1" hangingPunct="1"/>
            <a:endParaRPr lang="ru-RU" dirty="0" smtClean="0">
              <a:latin typeface="Arial" charset="0"/>
            </a:endParaRPr>
          </a:p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предполагает: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Ограничение мест, разрешенных для курения. Под действие запрета на курение в России попадают все общественные организации и учреждения,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образовательные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медицинские, места общественного пользования, а также территория, прилегающая к ним в радиусе 15м.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Запрет на курение в России также ограничивает употребление табачных изделий в поездах дальнего следования, морских и воздушных судах, гостиницах и жилищных помещениях прочего типа;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Ограничения торговли табачными изделиями;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Запрет любого рода рекламы, спонсорства, стимулирования потребления табачных изделий;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Информирование населения о вреде табакокурения, строгий контроль экономической сферы в производстве, сбыте, импорте, экспорте табачных изделий.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336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Дилемма:  курить или не курить?</vt:lpstr>
      <vt:lpstr>Никотин заставляет сердце работать:</vt:lpstr>
      <vt:lpstr>Кровеносное давление при курении:</vt:lpstr>
      <vt:lpstr>Курение влияет на костную систему:</vt:lpstr>
      <vt:lpstr>Ежегодно по причине курения умирают:</vt:lpstr>
      <vt:lpstr>Курение способствует расщеплению пищи в желудке и помогает похудеть:</vt:lpstr>
      <vt:lpstr>Социологический опрос.</vt:lpstr>
      <vt:lpstr>Социологический опрос</vt:lpstr>
      <vt:lpstr>Федеральный закон предполагает:</vt:lpstr>
      <vt:lpstr>Слайд 10</vt:lpstr>
    </vt:vector>
  </TitlesOfParts>
  <Company>детский дом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Дилемма: курить или не курить</dc:title>
  <dc:creator>deti</dc:creator>
  <cp:lastModifiedBy>deti</cp:lastModifiedBy>
  <cp:revision>14</cp:revision>
  <dcterms:created xsi:type="dcterms:W3CDTF">2017-03-25T08:02:16Z</dcterms:created>
  <dcterms:modified xsi:type="dcterms:W3CDTF">2017-04-01T07:53:34Z</dcterms:modified>
</cp:coreProperties>
</file>